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Visual style is synthetic and does not copy BP brand assets.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A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AF7F1"/>
          </a:solidFill>
          <a:ln w="12700">
            <a:solidFill>
              <a:srgbClr val="EAF7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097280"/>
            <a:ext cx="9966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Energy Data Platform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58952" y="1828800"/>
            <a:ext cx="8961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Mock executive briefing deck for Copilot in PowerPoint exercises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77240" y="2834640"/>
            <a:ext cx="3383280" cy="1097280"/>
          </a:xfrm>
          <a:prstGeom prst="roundRect">
            <a:avLst>
              <a:gd name="adj" fmla="val 6667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944368"/>
            <a:ext cx="31089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Training purpose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246120"/>
            <a:ext cx="3108960" cy="58521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Copilot to summarize source documents, improve slide wording, and create speaker notes.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26280" y="2834640"/>
            <a:ext cx="3383280" cy="1097280"/>
          </a:xfrm>
          <a:prstGeom prst="roundRect">
            <a:avLst>
              <a:gd name="adj" fmla="val 6667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63440" y="2944368"/>
            <a:ext cx="31089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Business scenario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663440" y="3246120"/>
            <a:ext cx="3108960" cy="58521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Malaysia energy operations reporting programme with synthetic data.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275320" y="2834640"/>
            <a:ext cx="3108960" cy="1097280"/>
          </a:xfrm>
          <a:prstGeom prst="roundRect">
            <a:avLst>
              <a:gd name="adj" fmla="val 6667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412480" y="2944368"/>
            <a:ext cx="283464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Compliance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412480" y="3246120"/>
            <a:ext cx="2834640" cy="58521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real BP data, logos, confidential content, or personal data.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Situation overview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this slide to practise rewriting into a crisp leadership summary.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640080" y="1280160"/>
            <a:ext cx="4846320" cy="42062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Reporting is fragmented across operations, finance, procurement and HSSE mock teams.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Manual consolidation creates delays and inconsistent KPI definitions.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pilot proposes a controlled reporting layer with clear ownership.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035040" y="1097280"/>
            <a:ext cx="2468880" cy="1143000"/>
          </a:xfrm>
          <a:prstGeom prst="roundRect">
            <a:avLst>
              <a:gd name="adj" fmla="val 6400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172200" y="1207008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Current state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172200" y="1508760"/>
            <a:ext cx="2194560" cy="6309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Multiple manual files.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869680" y="1097280"/>
            <a:ext cx="2468880" cy="1143000"/>
          </a:xfrm>
          <a:prstGeom prst="roundRect">
            <a:avLst>
              <a:gd name="adj" fmla="val 6400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006840" y="1207008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state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006840" y="1508760"/>
            <a:ext cx="2194560" cy="6309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Single KPI model.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35040" y="2743200"/>
            <a:ext cx="2468880" cy="1143000"/>
          </a:xfrm>
          <a:prstGeom prst="roundRect">
            <a:avLst>
              <a:gd name="adj" fmla="val 6400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2852928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172200" y="3154680"/>
            <a:ext cx="2194560" cy="6309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Access and data definitions.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869680" y="2743200"/>
            <a:ext cx="2468880" cy="1143000"/>
          </a:xfrm>
          <a:prstGeom prst="roundRect">
            <a:avLst>
              <a:gd name="adj" fmla="val 6400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06840" y="2852928"/>
            <a:ext cx="21945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Decision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006840" y="3154680"/>
            <a:ext cx="2194560" cy="6309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Approve owners and scope.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Programme workstreams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 Copilot to turn the table into a roadmap narrative.</a:t>
            </a:r>
            <a:endParaRPr lang="en-US" sz="105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234440"/>
          <a:ext cx="10881360" cy="2926080"/>
        </p:xfrm>
        <a:graphic>
          <a:graphicData uri="http://schemas.openxmlformats.org/drawingml/2006/table">
            <a:tbl>
              <a:tblPr/>
              <a:tblGrid>
                <a:gridCol w="3627120"/>
                <a:gridCol w="3627120"/>
                <a:gridCol w="3627120"/>
              </a:tblGrid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Workstream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Owner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Outcome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KPI dictionary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Governance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Approved common definitions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Data pipeline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Engineering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Reusable reporting model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Dashboard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Performance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Leadership-ready insights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Change enablement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PMO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User adoption and safe prompting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Top risks and decisions needed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with Word/Excel sources to produce a consolidated risk view.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3291840" cy="1371600"/>
          </a:xfrm>
          <a:prstGeom prst="roundRect">
            <a:avLst>
              <a:gd name="adj" fmla="val 5333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298448"/>
            <a:ext cx="301752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 1: Definitions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600200"/>
            <a:ext cx="3017520" cy="8595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KPI terms may be interpreted differently across teams. Decision: approve baseline dictionary.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480560" y="1188720"/>
            <a:ext cx="3291840" cy="1371600"/>
          </a:xfrm>
          <a:prstGeom prst="roundRect">
            <a:avLst>
              <a:gd name="adj" fmla="val 5333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1298448"/>
            <a:ext cx="301752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 2: Permissions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617720" y="1600200"/>
            <a:ext cx="3017520" cy="8595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Training files should be permission-aware and separate from live business content. Decision: approve access model.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229600" y="1188720"/>
            <a:ext cx="3291840" cy="1371600"/>
          </a:xfrm>
          <a:prstGeom prst="roundRect">
            <a:avLst>
              <a:gd name="adj" fmla="val 5333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66760" y="1298448"/>
            <a:ext cx="301752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 3: Adoption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366760" y="1600200"/>
            <a:ext cx="3017520" cy="8595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Users may overtrust generated outputs. Decision: include validation checklist.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14400" y="3657600"/>
            <a:ext cx="10241280" cy="10972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step: publish mock folder, run app-by-app exercises, then test agent responses using the FAQ and test cases.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Copilot exercise prompts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Copy these prompts into Copilot for PowerPoint.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822960" y="1234440"/>
            <a:ext cx="10515600" cy="43891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a 6-slide leadership briefing from 01_Mock_Project_Charter and 10_Mock_Project_Cost_Schedule_Control.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Improve this deck for an executive audience. Keep it concise and visual.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 speaker notes explaining risks, decisions needed and next actions.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a final slide with action owners and due dates.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Dsigncodehub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Mock training deck</dc:subject>
  <dc:creator>Wilson Tsui</dc:creator>
  <cp:lastModifiedBy>Wilson Tsui</cp:lastModifiedBy>
  <cp:revision>1</cp:revision>
  <dcterms:created xsi:type="dcterms:W3CDTF">2026-07-22T14:03:10Z</dcterms:created>
  <dcterms:modified xsi:type="dcterms:W3CDTF">2026-07-22T14:03:10Z</dcterms:modified>
</cp:coreProperties>
</file>