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This is a synthetic incident scenario for safe classroom use.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Synthetic mock training material.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D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91440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HSSE Learning Briefing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658368" y="169164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AF7F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Mock incident learning source deck for Copilot summarization and Q&amp;A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Mock incident summary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Participants can ask Copilot to create lessons learned, email updates and action lists.</a:t>
            </a:r>
            <a:endParaRPr lang="en-US" sz="1050" dirty="0"/>
          </a:p>
        </p:txBody>
      </p:sp>
      <p:sp>
        <p:nvSpPr>
          <p:cNvPr id="4" name="Shape 2"/>
          <p:cNvSpPr/>
          <p:nvPr/>
        </p:nvSpPr>
        <p:spPr>
          <a:xfrm>
            <a:off x="640080" y="1188720"/>
            <a:ext cx="2926080" cy="1280160"/>
          </a:xfrm>
          <a:prstGeom prst="roundRect">
            <a:avLst>
              <a:gd name="adj" fmla="val 5714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" y="1298448"/>
            <a:ext cx="26517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happened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77240" y="1600200"/>
            <a:ext cx="2651760" cy="76809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Minor slip near a simulated loading bay during wet-weather training conditions.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3657600" y="1188720"/>
            <a:ext cx="2926080" cy="1280160"/>
          </a:xfrm>
          <a:prstGeom prst="roundRect">
            <a:avLst>
              <a:gd name="adj" fmla="val 5714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794760" y="1298448"/>
            <a:ext cx="265176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Immediate actions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794760" y="1600200"/>
            <a:ext cx="2651760" cy="76809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Area isolated, surface dried, signage added, mock report created.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675120" y="1188720"/>
            <a:ext cx="4572000" cy="1280160"/>
          </a:xfrm>
          <a:prstGeom prst="roundRect">
            <a:avLst>
              <a:gd name="adj" fmla="val 5714"/>
            </a:avLst>
          </a:prstGeom>
          <a:solidFill>
            <a:srgbClr val="EAF7F1"/>
          </a:solidFill>
          <a:ln w="12700">
            <a:solidFill>
              <a:srgbClr val="B8D8CC">
                <a:alpha val="85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12280" y="1298448"/>
            <a:ext cx="4297680" cy="22860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B3D2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Learning objective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812280" y="1600200"/>
            <a:ext cx="4297680" cy="76809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Practise safe summarization, root-cause extraction and corrective action tracking.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822960" y="3200400"/>
            <a:ext cx="10515600" cy="128016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No real site, asset, employee, vendor or operating procedure is represented.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this deck with 02_Mock_HSSE_Incident_Learning_Report and 09_Mock_HSSE_KPI_Dashboard.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Corrective action tracker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 Copilot to convert this into an owner-based action plan.</a:t>
            </a:r>
            <a:endParaRPr lang="en-US" sz="105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234440"/>
          <a:ext cx="10881360" cy="2834640"/>
        </p:xfrm>
        <a:graphic>
          <a:graphicData uri="http://schemas.openxmlformats.org/drawingml/2006/table">
            <a:tbl>
              <a:tblPr/>
              <a:tblGrid>
                <a:gridCol w="2720340"/>
                <a:gridCol w="2720340"/>
                <a:gridCol w="2720340"/>
                <a:gridCol w="2720340"/>
              </a:tblGrid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Action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Owner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Due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Status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Refresh walkway inspection checklist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HSSE Lead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05 Aug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Open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Add hose-routing control point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Operations Lead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08 Aug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Open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Create wet-weather reminder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Comms Lead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12 Aug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Planned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Validate in next safety walk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Site Manager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20 Aug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F2933"/>
                          </a:solidFill>
                          <a:latin typeface="Aptos" pitchFamily="34" charset="0"/>
                          <a:ea typeface="Aptos" pitchFamily="34" charset="-122"/>
                          <a:cs typeface="Aptos" pitchFamily="34" charset="-120"/>
                        </a:rPr>
                        <a:t>Planned</a:t>
                      </a:r>
                      <a:endParaRPr lang="en-US" sz="1100" dirty="0">
                        <a:latin typeface="Aptos" charset="0"/>
                        <a:ea typeface="Aptos" charset="0"/>
                        <a:cs typeface="Aptos" charset="0"/>
                      </a:endParaRPr>
                    </a:p>
                  </a:txBody>
                  <a:tcPr marL="54864" marR="54864" marT="54864" marB="54864">
                    <a:lnL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9E2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11480" y="320040"/>
            <a:ext cx="84124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B3D2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Copilot tasks</a:t>
            </a:r>
            <a:endParaRPr lang="en-US" sz="2500" dirty="0"/>
          </a:p>
        </p:txBody>
      </p:sp>
      <p:sp>
        <p:nvSpPr>
          <p:cNvPr id="3" name="Text 1"/>
          <p:cNvSpPr/>
          <p:nvPr/>
        </p:nvSpPr>
        <p:spPr>
          <a:xfrm>
            <a:off x="429768" y="868680"/>
            <a:ext cx="914400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for Word, PowerPoint and agent testing.</a:t>
            </a:r>
            <a:endParaRPr lang="en-US" sz="1050" dirty="0"/>
          </a:p>
        </p:txBody>
      </p:sp>
      <p:sp>
        <p:nvSpPr>
          <p:cNvPr id="4" name="Text 2"/>
          <p:cNvSpPr/>
          <p:nvPr/>
        </p:nvSpPr>
        <p:spPr>
          <a:xfrm>
            <a:off x="822960" y="1234440"/>
            <a:ext cx="10424160" cy="438912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>
            <a:normAutofit/>
          </a:bodyPr>
          <a:lstStyle/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Summarize the incident in under 120 words for leadership.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risk register from the incident report.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Draft a toolbox talk outline for wet-weather housekeeping.</a:t>
            </a:r>
            <a:endParaRPr lang="en-US" sz="1300" dirty="0"/>
          </a:p>
          <a:p>
            <a:pPr marL="152400" indent="-152400">
              <a:buSzPct val="100000"/>
              <a:buChar char="•"/>
            </a:pPr>
            <a:r>
              <a:rPr lang="en-US" sz="1300" dirty="0">
                <a:solidFill>
                  <a:srgbClr val="1F29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Ask the knowledge agent if restricted data can be used in prompts.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0B3D2E"/>
          </a:solidFill>
          <a:ln w="12700">
            <a:solidFill>
              <a:srgbClr val="0B3D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6611112"/>
            <a:ext cx="11430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BP Malaysia Mock Training | Synthetic data only | No real BP confidential information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Wilson Tsui</dc:creator>
  <cp:lastModifiedBy>Wilson Tsui</cp:lastModifiedBy>
  <cp:revision>1</cp:revision>
  <dcterms:created xsi:type="dcterms:W3CDTF">2026-07-22T14:03:10Z</dcterms:created>
  <dcterms:modified xsi:type="dcterms:W3CDTF">2026-07-22T14:03:10Z</dcterms:modified>
</cp:coreProperties>
</file>